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16.jfif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0"/>
  </p:notesMasterIdLst>
  <p:sldIdLst>
    <p:sldId id="362" r:id="rId4"/>
    <p:sldId id="363" r:id="rId5"/>
    <p:sldId id="364" r:id="rId6"/>
    <p:sldId id="365" r:id="rId7"/>
    <p:sldId id="366" r:id="rId8"/>
    <p:sldId id="367" r:id="rId9"/>
    <p:sldId id="368" r:id="rId10"/>
    <p:sldId id="369" r:id="rId11"/>
    <p:sldId id="371" r:id="rId12"/>
    <p:sldId id="373" r:id="rId13"/>
    <p:sldId id="376" r:id="rId14"/>
    <p:sldId id="375" r:id="rId15"/>
    <p:sldId id="377" r:id="rId16"/>
    <p:sldId id="374" r:id="rId17"/>
    <p:sldId id="378" r:id="rId18"/>
    <p:sldId id="34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FFED"/>
    <a:srgbClr val="C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326" y="10"/>
      </p:cViewPr>
      <p:guideLst>
        <p:guide orient="horz" pos="247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90C146F8-785E-4357-89E6-5E2DAB190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8684E8-EFC5-4377-9100-E2ABBB9E5E7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713554"/>
            <a:ext cx="121920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878F75C-38C4-446A-B23A-06334235612F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46094" y="1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0D4A67-1414-47F5-B5C1-3185747F7D5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6094" y="5208103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3AD577DF-DF85-454F-BDBF-23209987934F}"/>
              </a:ext>
            </a:extLst>
          </p:cNvPr>
          <p:cNvGrpSpPr/>
          <p:nvPr userDrawn="1"/>
        </p:nvGrpSpPr>
        <p:grpSpPr>
          <a:xfrm>
            <a:off x="772528" y="2049261"/>
            <a:ext cx="2249349" cy="3954238"/>
            <a:chOff x="4871870" y="1763729"/>
            <a:chExt cx="2448272" cy="4303935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977273B1-644C-4645-AABB-179031C21461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0E56E3F-48AE-47B3-8C2E-9FD14A7E4A3D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1915F00-E4FB-4F04-A92B-517AC284A98E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03D2C95-E196-4FAC-AD62-42DEA2377A73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8974296E-583C-48DF-91A2-8FFA857C7DED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024CA893-4AE4-49A1-8B5D-CD95875B6DAC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4" name="Picture Placeholder 2">
              <a:extLst>
                <a:ext uri="{FF2B5EF4-FFF2-40B4-BE49-F238E27FC236}">
                  <a16:creationId xmlns:a16="http://schemas.microsoft.com/office/drawing/2014/main" id="{3BB5BB93-F976-4215-A6F1-B0D5EFCEF701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/>
                <a:t>Your Picture Here</a:t>
              </a:r>
              <a:endParaRPr lang="ko-KR" altLang="en-US" dirty="0"/>
            </a:p>
          </p:txBody>
        </p:sp>
      </p:grp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3AB80860-A297-4DAD-AAE7-38F186BA6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91176" y="1"/>
            <a:ext cx="6605602" cy="6866390"/>
          </a:xfrm>
          <a:custGeom>
            <a:avLst/>
            <a:gdLst>
              <a:gd name="connsiteX0" fmla="*/ 0 w 4427984"/>
              <a:gd name="connsiteY0" fmla="*/ 0 h 6866389"/>
              <a:gd name="connsiteX1" fmla="*/ 4427984 w 4427984"/>
              <a:gd name="connsiteY1" fmla="*/ 0 h 6866389"/>
              <a:gd name="connsiteX2" fmla="*/ 4427984 w 4427984"/>
              <a:gd name="connsiteY2" fmla="*/ 6866389 h 6866389"/>
              <a:gd name="connsiteX3" fmla="*/ 0 w 4427984"/>
              <a:gd name="connsiteY3" fmla="*/ 6866389 h 6866389"/>
              <a:gd name="connsiteX4" fmla="*/ 0 w 4427984"/>
              <a:gd name="connsiteY4" fmla="*/ 0 h 6866389"/>
              <a:gd name="connsiteX0" fmla="*/ 595618 w 4427984"/>
              <a:gd name="connsiteY0" fmla="*/ 0 h 6883167"/>
              <a:gd name="connsiteX1" fmla="*/ 4427984 w 4427984"/>
              <a:gd name="connsiteY1" fmla="*/ 16778 h 6883167"/>
              <a:gd name="connsiteX2" fmla="*/ 4427984 w 4427984"/>
              <a:gd name="connsiteY2" fmla="*/ 6883167 h 6883167"/>
              <a:gd name="connsiteX3" fmla="*/ 0 w 4427984"/>
              <a:gd name="connsiteY3" fmla="*/ 6883167 h 6883167"/>
              <a:gd name="connsiteX4" fmla="*/ 595618 w 4427984"/>
              <a:gd name="connsiteY4" fmla="*/ 0 h 6883167"/>
              <a:gd name="connsiteX0" fmla="*/ 1258348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258348 w 5090714"/>
              <a:gd name="connsiteY4" fmla="*/ 0 h 6883167"/>
              <a:gd name="connsiteX0" fmla="*/ 1493240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493240 w 5090714"/>
              <a:gd name="connsiteY4" fmla="*/ 0 h 6883167"/>
              <a:gd name="connsiteX0" fmla="*/ 1459684 w 5090714"/>
              <a:gd name="connsiteY0" fmla="*/ 0 h 6866389"/>
              <a:gd name="connsiteX1" fmla="*/ 5090714 w 5090714"/>
              <a:gd name="connsiteY1" fmla="*/ 0 h 6866389"/>
              <a:gd name="connsiteX2" fmla="*/ 5090714 w 5090714"/>
              <a:gd name="connsiteY2" fmla="*/ 6866389 h 6866389"/>
              <a:gd name="connsiteX3" fmla="*/ 0 w 5090714"/>
              <a:gd name="connsiteY3" fmla="*/ 6858001 h 6866389"/>
              <a:gd name="connsiteX4" fmla="*/ 1459684 w 5090714"/>
              <a:gd name="connsiteY4" fmla="*/ 0 h 6866389"/>
              <a:gd name="connsiteX0" fmla="*/ 1711354 w 5090714"/>
              <a:gd name="connsiteY0" fmla="*/ 0 h 6874778"/>
              <a:gd name="connsiteX1" fmla="*/ 5090714 w 5090714"/>
              <a:gd name="connsiteY1" fmla="*/ 8389 h 6874778"/>
              <a:gd name="connsiteX2" fmla="*/ 5090714 w 5090714"/>
              <a:gd name="connsiteY2" fmla="*/ 6874778 h 6874778"/>
              <a:gd name="connsiteX3" fmla="*/ 0 w 5090714"/>
              <a:gd name="connsiteY3" fmla="*/ 6866390 h 6874778"/>
              <a:gd name="connsiteX4" fmla="*/ 1711354 w 5090714"/>
              <a:gd name="connsiteY4" fmla="*/ 0 h 6874778"/>
              <a:gd name="connsiteX0" fmla="*/ 1937857 w 5317217"/>
              <a:gd name="connsiteY0" fmla="*/ 0 h 6874779"/>
              <a:gd name="connsiteX1" fmla="*/ 5317217 w 5317217"/>
              <a:gd name="connsiteY1" fmla="*/ 8389 h 6874779"/>
              <a:gd name="connsiteX2" fmla="*/ 5317217 w 5317217"/>
              <a:gd name="connsiteY2" fmla="*/ 6874778 h 6874779"/>
              <a:gd name="connsiteX3" fmla="*/ 0 w 5317217"/>
              <a:gd name="connsiteY3" fmla="*/ 6874779 h 6874779"/>
              <a:gd name="connsiteX4" fmla="*/ 1937857 w 5317217"/>
              <a:gd name="connsiteY4" fmla="*/ 0 h 6874779"/>
              <a:gd name="connsiteX0" fmla="*/ 1280632 w 5317217"/>
              <a:gd name="connsiteY0" fmla="*/ 10661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0661 h 6866390"/>
              <a:gd name="connsiteX0" fmla="*/ 1280632 w 5317217"/>
              <a:gd name="connsiteY0" fmla="*/ 1136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136 h 6866390"/>
              <a:gd name="connsiteX0" fmla="*/ 1413982 w 5450567"/>
              <a:gd name="connsiteY0" fmla="*/ 1136 h 6866390"/>
              <a:gd name="connsiteX1" fmla="*/ 5450567 w 5450567"/>
              <a:gd name="connsiteY1" fmla="*/ 0 h 6866390"/>
              <a:gd name="connsiteX2" fmla="*/ 5450567 w 5450567"/>
              <a:gd name="connsiteY2" fmla="*/ 6866389 h 6866390"/>
              <a:gd name="connsiteX3" fmla="*/ 0 w 5450567"/>
              <a:gd name="connsiteY3" fmla="*/ 6866390 h 6866390"/>
              <a:gd name="connsiteX4" fmla="*/ 1413982 w 5450567"/>
              <a:gd name="connsiteY4" fmla="*/ 1136 h 686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0567" h="6866390">
                <a:moveTo>
                  <a:pt x="1413982" y="1136"/>
                </a:moveTo>
                <a:lnTo>
                  <a:pt x="5450567" y="0"/>
                </a:lnTo>
                <a:lnTo>
                  <a:pt x="5450567" y="6866389"/>
                </a:lnTo>
                <a:lnTo>
                  <a:pt x="0" y="6866390"/>
                </a:lnTo>
                <a:lnTo>
                  <a:pt x="1413982" y="11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5F01346D-41B4-4635-A65B-D14C19699D2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2863" y="2412995"/>
            <a:ext cx="1918562" cy="3185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4CF88C7B-B8EA-43A6-8678-AF268289A1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06E47833-EA54-4B75-BE6B-4C9356A977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89153" y="830338"/>
            <a:ext cx="3082244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BFAA4E01-2BD5-4B03-88A7-337F27D418F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03513" y="830338"/>
            <a:ext cx="3082244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73E4E795-5EEE-4740-A183-83C37E7CE5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117873" y="830337"/>
            <a:ext cx="3082244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7B740AC6-8F21-4A94-839D-C0FFBF79FA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2233" y="830336"/>
            <a:ext cx="3082244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5990891-A407-4083-90D9-EDB81A1D283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687337" y="1254229"/>
            <a:ext cx="11504663" cy="29955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052B485F-EA15-4698-9895-28C209313AFC}"/>
              </a:ext>
            </a:extLst>
          </p:cNvPr>
          <p:cNvSpPr/>
          <p:nvPr userDrawn="1"/>
        </p:nvSpPr>
        <p:spPr>
          <a:xfrm>
            <a:off x="1" y="2060849"/>
            <a:ext cx="4190267" cy="17285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CC4FB6C6-B749-4587-B3B4-09BD00EBAAF6}"/>
              </a:ext>
            </a:extLst>
          </p:cNvPr>
          <p:cNvSpPr/>
          <p:nvPr userDrawn="1"/>
        </p:nvSpPr>
        <p:spPr>
          <a:xfrm>
            <a:off x="7769438" y="3261741"/>
            <a:ext cx="4422562" cy="172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ED2B33C8-78A4-4ABB-938C-C8B4EF619B0B}"/>
              </a:ext>
            </a:extLst>
          </p:cNvPr>
          <p:cNvGrpSpPr/>
          <p:nvPr userDrawn="1"/>
        </p:nvGrpSpPr>
        <p:grpSpPr>
          <a:xfrm>
            <a:off x="4057675" y="1772818"/>
            <a:ext cx="3867113" cy="3041550"/>
            <a:chOff x="2444748" y="555044"/>
            <a:chExt cx="7282046" cy="5727455"/>
          </a:xfrm>
        </p:grpSpPr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DEC648F6-8D3C-49A7-9CD4-F134D31A0B76}"/>
                </a:ext>
              </a:extLst>
            </p:cNvPr>
            <p:cNvSpPr/>
            <p:nvPr/>
          </p:nvSpPr>
          <p:spPr>
            <a:xfrm>
              <a:off x="4964692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6">
              <a:extLst>
                <a:ext uri="{FF2B5EF4-FFF2-40B4-BE49-F238E27FC236}">
                  <a16:creationId xmlns:a16="http://schemas.microsoft.com/office/drawing/2014/main" id="{657002FD-B659-4676-A5F3-CD98885D52FE}"/>
                </a:ext>
              </a:extLst>
            </p:cNvPr>
            <p:cNvSpPr/>
            <p:nvPr/>
          </p:nvSpPr>
          <p:spPr>
            <a:xfrm>
              <a:off x="2444748" y="555044"/>
              <a:ext cx="7282046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7">
              <a:extLst>
                <a:ext uri="{FF2B5EF4-FFF2-40B4-BE49-F238E27FC236}">
                  <a16:creationId xmlns:a16="http://schemas.microsoft.com/office/drawing/2014/main" id="{9F59F015-3FBC-4C5E-83BB-CDEF4CC3D12A}"/>
                </a:ext>
              </a:extLst>
            </p:cNvPr>
            <p:cNvSpPr/>
            <p:nvPr/>
          </p:nvSpPr>
          <p:spPr>
            <a:xfrm>
              <a:off x="8706598" y="5435656"/>
              <a:ext cx="490924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8">
              <a:extLst>
                <a:ext uri="{FF2B5EF4-FFF2-40B4-BE49-F238E27FC236}">
                  <a16:creationId xmlns:a16="http://schemas.microsoft.com/office/drawing/2014/main" id="{6F0F37F5-F7D4-4A15-B23E-F44504BFE495}"/>
                </a:ext>
              </a:extLst>
            </p:cNvPr>
            <p:cNvSpPr/>
            <p:nvPr/>
          </p:nvSpPr>
          <p:spPr>
            <a:xfrm>
              <a:off x="2481568" y="595956"/>
              <a:ext cx="7200227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9">
              <a:extLst>
                <a:ext uri="{FF2B5EF4-FFF2-40B4-BE49-F238E27FC236}">
                  <a16:creationId xmlns:a16="http://schemas.microsoft.com/office/drawing/2014/main" id="{C717899C-A9F8-4538-B189-1D93A0ADE242}"/>
                </a:ext>
              </a:extLst>
            </p:cNvPr>
            <p:cNvSpPr/>
            <p:nvPr/>
          </p:nvSpPr>
          <p:spPr>
            <a:xfrm>
              <a:off x="4968920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10">
              <a:extLst>
                <a:ext uri="{FF2B5EF4-FFF2-40B4-BE49-F238E27FC236}">
                  <a16:creationId xmlns:a16="http://schemas.microsoft.com/office/drawing/2014/main" id="{AF681879-E332-4667-A3DD-D285370C6011}"/>
                </a:ext>
              </a:extLst>
            </p:cNvPr>
            <p:cNvSpPr/>
            <p:nvPr/>
          </p:nvSpPr>
          <p:spPr>
            <a:xfrm>
              <a:off x="2481568" y="4903820"/>
              <a:ext cx="7200227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D975E02C-E219-40F8-B258-7BB8FDEB2479}"/>
                </a:ext>
              </a:extLst>
            </p:cNvPr>
            <p:cNvSpPr/>
            <p:nvPr/>
          </p:nvSpPr>
          <p:spPr>
            <a:xfrm>
              <a:off x="2747714" y="910966"/>
              <a:ext cx="6676114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258962D9-524F-42E6-AA6E-C9B50F490963}"/>
                </a:ext>
              </a:extLst>
            </p:cNvPr>
            <p:cNvSpPr/>
            <p:nvPr/>
          </p:nvSpPr>
          <p:spPr>
            <a:xfrm>
              <a:off x="5654591" y="939517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D60EF0F3-CB71-4497-9834-6FEE9CF693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203257" y="1895562"/>
            <a:ext cx="3599245" cy="21214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A24ADF49-0093-4BF3-A045-0F3461FBDF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114449" y="3260426"/>
            <a:ext cx="1045514" cy="172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3A154447-C4FE-4332-8D76-49A02E250B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13630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8" r:id="rId15"/>
    <p:sldLayoutId id="2147483687" r:id="rId16"/>
    <p:sldLayoutId id="2147483671" r:id="rId17"/>
    <p:sldLayoutId id="2147483672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6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7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DF4C27-ECE2-48DC-9ED2-D732A1D66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D37BB6-BA94-4617-B942-1F9B66EBC35E}"/>
              </a:ext>
            </a:extLst>
          </p:cNvPr>
          <p:cNvGrpSpPr/>
          <p:nvPr/>
        </p:nvGrpSpPr>
        <p:grpSpPr>
          <a:xfrm>
            <a:off x="5013011" y="405499"/>
            <a:ext cx="7178989" cy="3421709"/>
            <a:chOff x="1560062" y="899689"/>
            <a:chExt cx="7178989" cy="3421709"/>
          </a:xfrm>
        </p:grpSpPr>
        <p:sp>
          <p:nvSpPr>
            <p:cNvPr id="23" name="TextBox 22">
              <a:hlinkClick r:id="rId3"/>
              <a:extLst>
                <a:ext uri="{FF2B5EF4-FFF2-40B4-BE49-F238E27FC236}">
                  <a16:creationId xmlns:a16="http://schemas.microsoft.com/office/drawing/2014/main" id="{D6A79285-3107-4BC0-8875-8EF27C571FEF}"/>
                </a:ext>
              </a:extLst>
            </p:cNvPr>
            <p:cNvSpPr txBox="1"/>
            <p:nvPr/>
          </p:nvSpPr>
          <p:spPr>
            <a:xfrm>
              <a:off x="3452950" y="4075177"/>
              <a:ext cx="5286101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ko-KR" altLang="en-US" sz="1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0B7C1A-C50C-404D-A7B2-1762B76D5ED9}"/>
                </a:ext>
              </a:extLst>
            </p:cNvPr>
            <p:cNvSpPr txBox="1"/>
            <p:nvPr/>
          </p:nvSpPr>
          <p:spPr>
            <a:xfrm>
              <a:off x="1952622" y="1605719"/>
              <a:ext cx="528610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867" b="1" dirty="0">
                  <a:solidFill>
                    <a:srgbClr val="FFFF00"/>
                  </a:solidFill>
                  <a:cs typeface="Arial" pitchFamily="34" charset="0"/>
                </a:rPr>
                <a:t>BUSINESS &amp; STRATEGY ANALYSIS</a:t>
              </a:r>
              <a:endParaRPr lang="ko-KR" altLang="en-US" sz="1867" b="1" dirty="0">
                <a:solidFill>
                  <a:srgbClr val="FFFF00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B135A4-E404-492F-A148-A6DA3E196F2F}"/>
                </a:ext>
              </a:extLst>
            </p:cNvPr>
            <p:cNvSpPr txBox="1"/>
            <p:nvPr/>
          </p:nvSpPr>
          <p:spPr>
            <a:xfrm>
              <a:off x="1560062" y="899689"/>
              <a:ext cx="5286102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5400" b="1" dirty="0">
                  <a:solidFill>
                    <a:srgbClr val="00B0F0"/>
                  </a:solidFill>
                  <a:latin typeface="Berlin Sans FB" panose="020E0602020502020306" pitchFamily="34" charset="0"/>
                  <a:cs typeface="Arial" pitchFamily="34" charset="0"/>
                </a:rPr>
                <a:t>APPLE INC</a:t>
              </a:r>
              <a:endParaRPr lang="ko-KR" altLang="en-US" sz="5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3EF827C-711E-44C7-8D3B-0ED0F2E25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864" y="1491185"/>
            <a:ext cx="8225161" cy="4804333"/>
          </a:xfrm>
          <a:prstGeom prst="rect">
            <a:avLst/>
          </a:prstGeom>
          <a:gradFill>
            <a:gsLst>
              <a:gs pos="64269">
                <a:srgbClr val="C5F5F7"/>
              </a:gs>
              <a:gs pos="37000">
                <a:srgbClr val="DEFFED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rgbClr val="DEFFED"/>
              </a:gs>
              <a:gs pos="83000">
                <a:srgbClr val="C5F5F7">
                  <a:alpha val="0"/>
                  <a:lumMod val="0"/>
                  <a:lumOff val="100000"/>
                </a:srgbClr>
              </a:gs>
              <a:gs pos="100000">
                <a:srgbClr val="00B0F0"/>
              </a:gs>
            </a:gsLst>
            <a:lin ang="5400000" scaled="1"/>
          </a:gradFill>
          <a:effectLst>
            <a:glow rad="127000">
              <a:schemeClr val="accent1">
                <a:alpha val="0"/>
              </a:schemeClr>
            </a:glow>
            <a:outerShdw blurRad="1206500" dist="50800" dir="5400000" algn="ctr" rotWithShape="0">
              <a:srgbClr val="000000">
                <a:alpha val="0"/>
              </a:srgbClr>
            </a:outerShdw>
            <a:reflection blurRad="1206500" stA="0" endPos="65000" dist="9398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59466C-D1CF-4A70-B910-3D35F903B7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979" y="464351"/>
            <a:ext cx="4098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7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2B002D16-6B6F-46C7-A7B0-F36296C8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6412"/>
            <a:ext cx="12192000" cy="775854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DE3D965-62BA-4E47-9D9B-8B5E2666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692" y="-221941"/>
            <a:ext cx="1992632" cy="845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D56672-2086-400F-92D7-F9AD687AB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578" y="1191600"/>
            <a:ext cx="7883370" cy="4062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DAAAAA-9DC3-42B3-8308-55BD444A55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979" y="2552699"/>
            <a:ext cx="2850532" cy="476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71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2B002D16-6B6F-46C7-A7B0-F36296C8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6412"/>
            <a:ext cx="12192000" cy="775854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DE3D965-62BA-4E47-9D9B-8B5E2666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692" y="-221941"/>
            <a:ext cx="1992632" cy="845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DE33B5-FACF-4CE9-B8E9-864B1DC55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936" y="1057859"/>
            <a:ext cx="8046128" cy="4675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45CD3B-E370-4778-9F23-60659E27EF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979" y="2552699"/>
            <a:ext cx="2850532" cy="476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81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2B002D16-6B6F-46C7-A7B0-F36296C8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6412"/>
            <a:ext cx="12192000" cy="775854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DE3D965-62BA-4E47-9D9B-8B5E2666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692" y="-221941"/>
            <a:ext cx="1992632" cy="845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14C668-CE6E-4776-8BC2-182A4771B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459" y="1057859"/>
            <a:ext cx="7883370" cy="4431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C335A-93C5-449B-B67A-C781F0F5A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979" y="2552699"/>
            <a:ext cx="2850532" cy="476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25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2B002D16-6B6F-46C7-A7B0-F36296C8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6412"/>
            <a:ext cx="12192000" cy="775854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DE3D965-62BA-4E47-9D9B-8B5E2666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692" y="-221941"/>
            <a:ext cx="1992632" cy="8453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55ADD9-B862-4D04-9C86-51B222C33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193" y="1057859"/>
            <a:ext cx="8152660" cy="4465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727A1E-0C7D-4569-A755-B1D7AB792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979" y="2552699"/>
            <a:ext cx="2850532" cy="476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94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2B002D16-6B6F-46C7-A7B0-F36296C8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6412"/>
            <a:ext cx="12192000" cy="775854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DE3D965-62BA-4E47-9D9B-8B5E2666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692" y="-221941"/>
            <a:ext cx="1992632" cy="8453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295710-E8C7-4A2C-A5DA-3A1264E30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315" y="995180"/>
            <a:ext cx="7883370" cy="4694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8FA350-F721-468A-8162-50B9FA1322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979" y="1765901"/>
            <a:ext cx="3320754" cy="555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59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2B002D16-6B6F-46C7-A7B0-F36296C8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6412"/>
            <a:ext cx="12192000" cy="775854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DE3D965-62BA-4E47-9D9B-8B5E2666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692" y="-221941"/>
            <a:ext cx="1992632" cy="845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9BA913-077A-41A5-AFBB-6C67CEEB1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173" y="995180"/>
            <a:ext cx="7793519" cy="46948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7DE0AD-A5BD-48FE-B64C-5B7173F83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979" y="2552699"/>
            <a:ext cx="2850532" cy="476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5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26ABCD-2A7C-4358-B0A2-2352ED58E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AD0779B-3B91-4615-A566-E8E40EC0E675}"/>
              </a:ext>
            </a:extLst>
          </p:cNvPr>
          <p:cNvGrpSpPr/>
          <p:nvPr/>
        </p:nvGrpSpPr>
        <p:grpSpPr>
          <a:xfrm>
            <a:off x="1" y="4956676"/>
            <a:ext cx="12191999" cy="1318987"/>
            <a:chOff x="1" y="4959383"/>
            <a:chExt cx="12191999" cy="13189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F8EF26-7AD5-4E7F-95B3-9A57CF80C483}"/>
                </a:ext>
              </a:extLst>
            </p:cNvPr>
            <p:cNvSpPr txBox="1"/>
            <p:nvPr/>
          </p:nvSpPr>
          <p:spPr>
            <a:xfrm>
              <a:off x="1" y="4959383"/>
              <a:ext cx="12191999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6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DEB2CA-D11F-4CA5-BC5A-6C38FF4BF392}"/>
                </a:ext>
              </a:extLst>
            </p:cNvPr>
            <p:cNvSpPr txBox="1"/>
            <p:nvPr/>
          </p:nvSpPr>
          <p:spPr>
            <a:xfrm>
              <a:off x="148" y="5898714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ANALYSIS AND REPORT – LAKSHMI DEVI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2B002D16-6B6F-46C7-A7B0-F36296C8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6412"/>
            <a:ext cx="12192000" cy="775854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DE3D965-62BA-4E47-9D9B-8B5E2666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958" y="62144"/>
            <a:ext cx="1992632" cy="84532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F027319-FFD0-47DE-A9D0-A50594BE0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306" y="1422982"/>
            <a:ext cx="7572652" cy="401203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31B105CD-ACD0-43AC-BD2C-0C4B60594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979" y="1765901"/>
            <a:ext cx="3320754" cy="555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13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2B002D16-6B6F-46C7-A7B0-F36296C8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6412"/>
            <a:ext cx="12192000" cy="775854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756A2772-2CB1-42F5-8F11-9DB18B47C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306" y="1449280"/>
            <a:ext cx="7572652" cy="3959440"/>
          </a:xfrm>
          <a:prstGeom prst="rect">
            <a:avLst/>
          </a:prstGeom>
          <a:solidFill>
            <a:srgbClr val="DEFFED"/>
          </a:solidFill>
          <a:effectLst>
            <a:outerShdw blurRad="12065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DE3D965-62BA-4E47-9D9B-8B5E2666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958" y="62144"/>
            <a:ext cx="1992632" cy="845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CF5857-650B-4C2E-9AEE-28541DFBC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979" y="2552699"/>
            <a:ext cx="2850532" cy="476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44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2B002D16-6B6F-46C7-A7B0-F36296C8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6412"/>
            <a:ext cx="12192000" cy="775854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DE3D965-62BA-4E47-9D9B-8B5E2666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958" y="62144"/>
            <a:ext cx="1992632" cy="8453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3AF918-7C75-4DD1-9186-2CEADCEEE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276350"/>
            <a:ext cx="8077200" cy="430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9BD76F-5AEE-4139-8ADC-0C013A1EC3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979" y="1765901"/>
            <a:ext cx="3320754" cy="555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08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2B002D16-6B6F-46C7-A7B0-F36296C8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6412"/>
            <a:ext cx="12192000" cy="775854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DE3D965-62BA-4E47-9D9B-8B5E2666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958" y="62144"/>
            <a:ext cx="1992632" cy="845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EBB3E5-629E-4FCB-A7B2-239F65109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823" y="1131153"/>
            <a:ext cx="8077200" cy="4183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8F2B8-22D9-49F2-857F-51708A5DD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979" y="2552699"/>
            <a:ext cx="2850532" cy="476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47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2B002D16-6B6F-46C7-A7B0-F36296C8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6412"/>
            <a:ext cx="12192000" cy="775854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DE3D965-62BA-4E47-9D9B-8B5E2666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958" y="62144"/>
            <a:ext cx="1992632" cy="8453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343A90-46C2-4F0D-B664-29D19C790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354" y="1302500"/>
            <a:ext cx="7961792" cy="4097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3FB197-C378-43A0-A9FB-3BB9822244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979" y="2552699"/>
            <a:ext cx="2850532" cy="476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47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2B002D16-6B6F-46C7-A7B0-F36296C8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6412"/>
            <a:ext cx="12192000" cy="775854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DE3D965-62BA-4E47-9D9B-8B5E2666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958" y="62144"/>
            <a:ext cx="1992632" cy="845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8DEBCE-DD2D-4518-8634-BBA184037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822" y="1462299"/>
            <a:ext cx="7961792" cy="375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0159CA-DA92-4B2C-97F9-443CF285C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979" y="2552699"/>
            <a:ext cx="2850532" cy="476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48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2B002D16-6B6F-46C7-A7B0-F36296C8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6412"/>
            <a:ext cx="12192000" cy="775854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DE3D965-62BA-4E47-9D9B-8B5E2666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692" y="-221941"/>
            <a:ext cx="1992632" cy="845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8DEBCE-DD2D-4518-8634-BBA184037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822" y="1462299"/>
            <a:ext cx="7961792" cy="3753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6C5449-A3CD-462F-9DB0-48482AB2B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822" y="1271588"/>
            <a:ext cx="7961792" cy="3944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343484-7750-4580-911D-F098B0FDB3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979" y="2552699"/>
            <a:ext cx="2850532" cy="476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38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2B002D16-6B6F-46C7-A7B0-F36296C83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6412"/>
            <a:ext cx="12192000" cy="775854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DE3D965-62BA-4E47-9D9B-8B5E26660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692" y="-221941"/>
            <a:ext cx="1992632" cy="845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8DEBCE-DD2D-4518-8634-BBA184037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822" y="1462299"/>
            <a:ext cx="7961792" cy="3753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6C5449-A3CD-462F-9DB0-48482AB2B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822" y="1271588"/>
            <a:ext cx="7961792" cy="39443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CB17F7-99A6-4842-9CAF-D95245CEA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9822" y="1271588"/>
            <a:ext cx="7961792" cy="4073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7BEEC1-B886-4637-B365-1ABE57B3B2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979" y="3019425"/>
            <a:ext cx="2571598" cy="430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3712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1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FFFFFF"/>
      </a:hlink>
      <a:folHlink>
        <a:srgbClr val="00000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1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FFFFFF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1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FFFFFF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17841</TotalTime>
  <Words>14</Words>
  <Application>Microsoft Office PowerPoint</Application>
  <PresentationFormat>Widescreen</PresentationFormat>
  <Paragraphs>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Berlin Sans FB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Lakshmi Devi</cp:lastModifiedBy>
  <cp:revision>182</cp:revision>
  <dcterms:created xsi:type="dcterms:W3CDTF">2020-01-20T05:08:25Z</dcterms:created>
  <dcterms:modified xsi:type="dcterms:W3CDTF">2025-02-26T09:01:54Z</dcterms:modified>
</cp:coreProperties>
</file>